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576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006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706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334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313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6838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297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60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930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22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709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5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684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29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014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183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DBD5-3E29-453D-B068-AE0C1BDC542B}" type="datetimeFigureOut">
              <a:rPr lang="sk-SK" smtClean="0"/>
              <a:t>20. 4. 2021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9D1175-84C6-4E0E-B8D3-A95EF51BA28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640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kularado@gmail.com" TargetMode="External"/><Relationship Id="rId2" Type="http://schemas.openxmlformats.org/officeDocument/2006/relationships/hyperlink" Target="mailto:immanuelneziskovk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E6A4AC-6C01-4FB7-8BAC-2A57FD79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288644" cy="6858000"/>
          </a:xfrm>
        </p:spPr>
        <p:txBody>
          <a:bodyPr>
            <a:normAutofit fontScale="77500" lnSpcReduction="20000"/>
          </a:bodyPr>
          <a:lstStyle/>
          <a:p>
            <a:pPr algn="l"/>
            <a:endParaRPr lang="sk-SK" sz="1800" b="0" i="0" u="none" strike="noStrike" baseline="0" dirty="0">
              <a:solidFill>
                <a:srgbClr val="000000"/>
              </a:solidFill>
              <a:latin typeface="Mistral" panose="03090702030407020403" pitchFamily="66" charset="0"/>
            </a:endParaRPr>
          </a:p>
          <a:p>
            <a:pPr marL="0" indent="0">
              <a:buNone/>
            </a:pPr>
            <a:r>
              <a:rPr lang="sk-SK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   www</a:t>
            </a: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.immanuel.sk          			                                  </a:t>
            </a:r>
            <a:r>
              <a:rPr lang="sk-SK" sz="2600" b="1" i="0" u="none" strike="noStrike" baseline="0" dirty="0" err="1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Immanuel</a:t>
            </a:r>
            <a:r>
              <a:rPr lang="sk-SK" sz="2600" b="1" i="0" u="none" strike="noStrike" baseline="0" dirty="0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, </a:t>
            </a:r>
            <a:r>
              <a:rPr lang="sk-SK" sz="2600" b="1" i="0" u="none" strike="noStrike" baseline="0" dirty="0" err="1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n.o</a:t>
            </a:r>
            <a:r>
              <a:rPr lang="sk-SK" sz="2600" b="1" i="0" u="none" strike="noStrike" baseline="0" dirty="0">
                <a:solidFill>
                  <a:srgbClr val="000000"/>
                </a:solidFill>
                <a:latin typeface="Copperplate Gothic Bold" panose="020E0705020206020404" pitchFamily="34" charset="0"/>
                <a:cs typeface="Aharoni" panose="02010803020104030203" pitchFamily="2" charset="-79"/>
              </a:rPr>
              <a:t>.</a:t>
            </a:r>
            <a:endParaRPr lang="sk-SK" sz="2600" b="0" i="0" u="none" strike="noStrike" baseline="0" dirty="0">
              <a:solidFill>
                <a:srgbClr val="000000"/>
              </a:solidFill>
              <a:latin typeface="Copperplate Gothic Bold" panose="020E07050202060204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sk-SK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                                    Zástupcovia Božieho kráľovstva na zemi, Kurz č.2</a:t>
            </a:r>
            <a:endParaRPr lang="sk-SK" sz="2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100" b="0" i="0" u="none" strike="noStrike" baseline="0" dirty="0">
                <a:solidFill>
                  <a:srgbClr val="000000"/>
                </a:solidFill>
                <a:latin typeface="Algerian" panose="04020705040A02060702" pitchFamily="82" charset="0"/>
              </a:rPr>
              <a:t>				                            HIERARACHIA A ZÁPAS KRÁĽOVSTVA TMY A KRÁĽOVSTVA SVETLA</a:t>
            </a:r>
          </a:p>
          <a:p>
            <a:pPr marL="0" indent="0">
              <a:buNone/>
            </a:pPr>
            <a:endParaRPr lang="pl-PL" sz="2100" b="0" i="0" u="none" strike="noStrike" baseline="0" dirty="0">
              <a:solidFill>
                <a:srgbClr val="00000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 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Termín a spôsob podujatia : </a:t>
            </a:r>
            <a:r>
              <a:rPr lang="sk-SK" dirty="0">
                <a:solidFill>
                  <a:srgbClr val="000000"/>
                </a:solidFill>
                <a:latin typeface="Cooper Black" panose="0208090404030B020404" pitchFamily="18" charset="0"/>
              </a:rPr>
              <a:t>23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.apríla 202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1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  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 			                   </a:t>
            </a:r>
            <a:r>
              <a:rPr lang="sk-SK" dirty="0">
                <a:solidFill>
                  <a:srgbClr val="000000"/>
                </a:solidFill>
                <a:latin typeface="Cooper Black" panose="0208090404030B020404" pitchFamily="18" charset="0"/>
              </a:rPr>
              <a:t> 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Internetové spojenie : </a:t>
            </a:r>
          </a:p>
          <a:p>
            <a:pPr marL="0" indent="0">
              <a:buNone/>
            </a:pP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														semináre v aplikácii </a:t>
            </a:r>
            <a:r>
              <a:rPr lang="sk-SK" sz="1800" b="0" i="0" u="none" strike="noStrike" baseline="0" dirty="0" err="1">
                <a:solidFill>
                  <a:srgbClr val="000000"/>
                </a:solidFill>
                <a:latin typeface="Cooper Black" panose="0208090404030B020404" pitchFamily="18" charset="0"/>
              </a:rPr>
              <a:t>youtube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 online na kanáli </a:t>
            </a:r>
            <a:r>
              <a:rPr lang="sk-SK" sz="1800" b="0" i="0" u="none" strike="noStrike" baseline="0" dirty="0" err="1">
                <a:solidFill>
                  <a:srgbClr val="000000"/>
                </a:solidFill>
                <a:latin typeface="Cooper Black" panose="0208090404030B020404" pitchFamily="18" charset="0"/>
              </a:rPr>
              <a:t>Immanuel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, </a:t>
            </a:r>
            <a:r>
              <a:rPr lang="sk-SK" sz="1800" b="0" i="0" u="none" strike="noStrike" baseline="0" dirty="0" err="1">
                <a:solidFill>
                  <a:srgbClr val="000000"/>
                </a:solidFill>
                <a:latin typeface="Cooper Black" panose="0208090404030B020404" pitchFamily="18" charset="0"/>
              </a:rPr>
              <a:t>n.o</a:t>
            </a:r>
            <a:r>
              <a:rPr lang="sk-SK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.</a:t>
            </a:r>
          </a:p>
          <a:p>
            <a:pPr marL="0" indent="0">
              <a:buNone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Cooper Black" panose="0208090404030B020404" pitchFamily="18" charset="0"/>
              </a:rPr>
              <a:t>																	     diskusie a komunikácia -v programe Skype</a:t>
            </a:r>
          </a:p>
          <a:p>
            <a:pPr marL="0" indent="0">
              <a:buNone/>
            </a:pPr>
            <a:r>
              <a:rPr lang="sk-SK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- </a:t>
            </a:r>
            <a:r>
              <a:rPr lang="sk-SK" sz="1800" b="1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link</a:t>
            </a:r>
            <a:r>
              <a:rPr lang="sk-SK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l-PL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diskusie v programe SKYPE  </a:t>
            </a:r>
            <a:r>
              <a:rPr lang="sk-SK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tentokrát bude zobrazený v chate pri </a:t>
            </a:r>
            <a:r>
              <a:rPr lang="sk-SK" sz="1800" b="1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youtube</a:t>
            </a:r>
            <a:r>
              <a:rPr lang="sk-SK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vysielaní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    		Súčasťou tejto internetovej služby :                      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1.Prednáška spojená cez premietanie v powerpointe.</a:t>
            </a:r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	                                                                                    2.Diskusia –bude možné komunikovať, vidieť sa a modliť sa spolu.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                                                            3.Chvály a uctievanie.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	</a:t>
            </a:r>
            <a:r>
              <a:rPr lang="sk-SK" b="1" dirty="0">
                <a:solidFill>
                  <a:srgbClr val="000000"/>
                </a:solidFill>
                <a:latin typeface="Arial" panose="020B0604020202020204" pitchFamily="34" charset="0"/>
              </a:rPr>
              <a:t>Piatok</a:t>
            </a: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:</a:t>
            </a:r>
            <a:endParaRPr lang="sk-SK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	18:00 Chvály                 	18:20 seminár, diskusia                     	19:45 prestávka             	20:00 seminár </a:t>
            </a:r>
            <a:endParaRPr lang="sk-SK" sz="1800" b="0" i="0" u="none" strike="noStrike" baseline="0" dirty="0">
              <a:solidFill>
                <a:srgbClr val="000000"/>
              </a:solidFill>
              <a:latin typeface="Mistral" panose="03090702030407020403" pitchFamily="66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	21:00 diskusia, služba prostredníctvom duchovných darov </a:t>
            </a:r>
            <a:endParaRPr lang="sk-SK" sz="1800" b="0" i="0" u="none" strike="noStrike" baseline="0" dirty="0">
              <a:solidFill>
                <a:srgbClr val="000000"/>
              </a:solidFill>
              <a:latin typeface="Mistral" panose="03090702030407020403" pitchFamily="66" charset="0"/>
            </a:endParaRPr>
          </a:p>
          <a:p>
            <a:pPr marL="0" indent="0">
              <a:buNone/>
            </a:pPr>
            <a:endParaRPr lang="sk-SK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1800" b="1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 Príspevok na stretnutie kurzu v ľubovoľnej výške môžete  uhradiť na </a:t>
            </a:r>
            <a:r>
              <a:rPr lang="sk-SK" sz="1800" b="1" i="1" u="none" strike="noStrike" baseline="0" dirty="0" err="1">
                <a:solidFill>
                  <a:srgbClr val="000000"/>
                </a:solidFill>
                <a:latin typeface="Liberation Serif" panose="02020603050405020304" pitchFamily="18" charset="0"/>
              </a:rPr>
              <a:t>č.účtu</a:t>
            </a:r>
            <a:r>
              <a:rPr lang="sk-SK" sz="1800" b="1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( IBAN SK21 1100 0000 0029 2988 5417 )  </a:t>
            </a:r>
            <a:endParaRPr lang="sk-SK" sz="1800" b="0" i="0" u="none" strike="noStrike" baseline="0" dirty="0">
              <a:solidFill>
                <a:srgbClr val="000000"/>
              </a:solidFill>
              <a:latin typeface="Liberation Serif" panose="02020603050405020304" pitchFamily="18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Prihlásenie a informácie:</a:t>
            </a:r>
            <a: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  <a:hlinkClick r:id="rId2"/>
              </a:rPr>
              <a:t>immanuelneziskovka@gmail.com</a:t>
            </a:r>
            <a:r>
              <a:rPr lang="sk-SK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alebo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  <a:hlinkClick r:id="rId3"/>
              </a:rPr>
              <a:t>mikularado@gmail.com</a:t>
            </a:r>
            <a:r>
              <a:rPr lang="sk-SK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;   </a:t>
            </a:r>
            <a:r>
              <a:rPr lang="sk-SK" sz="1800" b="0" i="1" u="none" strike="noStrike" baseline="0" dirty="0" err="1">
                <a:solidFill>
                  <a:srgbClr val="000000"/>
                </a:solidFill>
                <a:latin typeface="Liberation Serif" panose="02020603050405020304" pitchFamily="18" charset="0"/>
              </a:rPr>
              <a:t>t.č</a:t>
            </a:r>
            <a:r>
              <a:rPr lang="sk-SK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.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Liberation Serif" panose="02020603050405020304" pitchFamily="18" charset="0"/>
              </a:rPr>
              <a:t>  0915 229 376         </a:t>
            </a:r>
            <a:endParaRPr lang="pt-BR" sz="1800" b="0" i="0" u="none" strike="noStrike" baseline="0" dirty="0">
              <a:solidFill>
                <a:srgbClr val="000000"/>
              </a:solidFill>
              <a:latin typeface="Liberation Serif" panose="02020603050405020304" pitchFamily="18" charset="0"/>
            </a:endParaRPr>
          </a:p>
          <a:p>
            <a:pPr marL="0" indent="0">
              <a:buNone/>
            </a:pPr>
            <a:endParaRPr lang="sk-SK" sz="1800" b="0" i="0" u="none" strike="noStrike" baseline="0" dirty="0">
              <a:solidFill>
                <a:srgbClr val="000000"/>
              </a:solidFill>
              <a:latin typeface="Liberation Serif" panose="02020603050405020304" pitchFamily="18" charset="0"/>
            </a:endParaRPr>
          </a:p>
          <a:p>
            <a:pPr marL="0" indent="0">
              <a:buNone/>
            </a:pPr>
            <a:r>
              <a:rPr lang="sk-SK" sz="3900" b="0" i="0" u="none" strike="noStrike" baseline="0" dirty="0">
                <a:solidFill>
                  <a:srgbClr val="000000"/>
                </a:solidFill>
                <a:latin typeface="Mistral" panose="03090702030407020403" pitchFamily="66" charset="0"/>
              </a:rPr>
              <a:t>       Tešíme sa na Vás.           				                       </a:t>
            </a:r>
            <a:r>
              <a:rPr lang="sk-SK" sz="3900" dirty="0">
                <a:solidFill>
                  <a:srgbClr val="000000"/>
                </a:solidFill>
                <a:latin typeface="Mistral" panose="03090702030407020403" pitchFamily="66" charset="0"/>
              </a:rPr>
              <a:t>       </a:t>
            </a:r>
            <a:r>
              <a:rPr lang="sk-SK" sz="3900" b="0" i="0" u="none" strike="noStrike" baseline="0" dirty="0" err="1">
                <a:solidFill>
                  <a:srgbClr val="000000"/>
                </a:solidFill>
                <a:latin typeface="Mistral" panose="03090702030407020403" pitchFamily="66" charset="0"/>
              </a:rPr>
              <a:t>v.r</a:t>
            </a:r>
            <a:r>
              <a:rPr lang="sk-SK" sz="3900" b="0" i="0" u="none" strike="noStrike" baseline="0" dirty="0">
                <a:solidFill>
                  <a:srgbClr val="000000"/>
                </a:solidFill>
                <a:latin typeface="Mistral" panose="03090702030407020403" pitchFamily="66" charset="0"/>
              </a:rPr>
              <a:t>.    Radovan   Mikula</a:t>
            </a:r>
            <a:endParaRPr lang="sk-SK" sz="3900" dirty="0"/>
          </a:p>
        </p:txBody>
      </p:sp>
    </p:spTree>
    <p:extLst>
      <p:ext uri="{BB962C8B-B14F-4D97-AF65-F5344CB8AC3E}">
        <p14:creationId xmlns:p14="http://schemas.microsoft.com/office/powerpoint/2010/main" val="94777173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264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Algerian</vt:lpstr>
      <vt:lpstr>Arial</vt:lpstr>
      <vt:lpstr>Calibri</vt:lpstr>
      <vt:lpstr>Century Gothic</vt:lpstr>
      <vt:lpstr>Cooper Black</vt:lpstr>
      <vt:lpstr>Copperplate Gothic Bold</vt:lpstr>
      <vt:lpstr>Liberation Serif</vt:lpstr>
      <vt:lpstr>Mistral</vt:lpstr>
      <vt:lpstr>Wingdings 3</vt:lpstr>
      <vt:lpstr>Dym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Radovan Mikula</dc:creator>
  <cp:lastModifiedBy>Radovan Mikula</cp:lastModifiedBy>
  <cp:revision>11</cp:revision>
  <dcterms:created xsi:type="dcterms:W3CDTF">2021-04-01T18:37:06Z</dcterms:created>
  <dcterms:modified xsi:type="dcterms:W3CDTF">2021-04-20T17:56:18Z</dcterms:modified>
</cp:coreProperties>
</file>